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708" r:id="rId2"/>
    <p:sldId id="683" r:id="rId3"/>
    <p:sldId id="695" r:id="rId4"/>
    <p:sldId id="696" r:id="rId5"/>
    <p:sldId id="709" r:id="rId6"/>
    <p:sldId id="697" r:id="rId7"/>
    <p:sldId id="698" r:id="rId8"/>
    <p:sldId id="699" r:id="rId9"/>
    <p:sldId id="710" r:id="rId10"/>
    <p:sldId id="619" r:id="rId11"/>
    <p:sldId id="666" r:id="rId12"/>
    <p:sldId id="694" r:id="rId13"/>
    <p:sldId id="711" r:id="rId14"/>
    <p:sldId id="700" r:id="rId15"/>
    <p:sldId id="701" r:id="rId16"/>
    <p:sldId id="702" r:id="rId17"/>
    <p:sldId id="703" r:id="rId18"/>
    <p:sldId id="704" r:id="rId19"/>
    <p:sldId id="705" r:id="rId20"/>
    <p:sldId id="706" r:id="rId21"/>
    <p:sldId id="707" r:id="rId22"/>
    <p:sldId id="712" r:id="rId23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Godfrey" initials="EG" lastIdx="1" clrIdx="0">
    <p:extLst>
      <p:ext uri="{19B8F6BF-5375-455C-9EA6-DF929625EA0E}">
        <p15:presenceInfo xmlns:p15="http://schemas.microsoft.com/office/powerpoint/2012/main" userId="61aa7c48ee0e3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5F461E"/>
    <a:srgbClr val="7A2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4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5861439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3B3F-C0CE-47CB-BCED-F49A710726FF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950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2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66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0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0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0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3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0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25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0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324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85059" y="1490008"/>
            <a:ext cx="11972261" cy="31700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ndara" panose="020E0502030303020204" pitchFamily="34" charset="0"/>
              </a:rPr>
              <a:t>HOPE COMMUNITY BIBLE CHURCH</a:t>
            </a:r>
          </a:p>
          <a:p>
            <a:pPr algn="ctr"/>
            <a:endParaRPr lang="en-US" sz="4000" b="1" dirty="0">
              <a:latin typeface="Candara" panose="020E0502030303020204" pitchFamily="34" charset="0"/>
            </a:endParaRPr>
          </a:p>
          <a:p>
            <a:pPr algn="ctr"/>
            <a:r>
              <a:rPr lang="en-US" sz="4000" b="1" dirty="0">
                <a:latin typeface="Candara" panose="020E0502030303020204" pitchFamily="34" charset="0"/>
              </a:rPr>
              <a:t>Candlelight Service</a:t>
            </a:r>
          </a:p>
          <a:p>
            <a:pPr algn="ctr"/>
            <a:endParaRPr lang="en-US" sz="4000" b="1" dirty="0">
              <a:latin typeface="Candara" panose="020E0502030303020204" pitchFamily="34" charset="0"/>
            </a:endParaRPr>
          </a:p>
          <a:p>
            <a:pPr algn="ctr"/>
            <a:r>
              <a:rPr lang="en-US" sz="4000" b="1" dirty="0">
                <a:latin typeface="Candara" panose="020E0502030303020204" pitchFamily="34" charset="0"/>
              </a:rPr>
              <a:t>December 22, 2019</a:t>
            </a:r>
          </a:p>
        </p:txBody>
      </p:sp>
    </p:spTree>
    <p:extLst>
      <p:ext uri="{BB962C8B-B14F-4D97-AF65-F5344CB8AC3E}">
        <p14:creationId xmlns:p14="http://schemas.microsoft.com/office/powerpoint/2010/main" val="49414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1:1-4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/>
              <a:t>1 God, after He spoke long ago to the fathers in the prophets in many portions and in many ways, 2 in these last days has spoken to us in His Son, whom He appointed heir of all things, through whom also He made the world. </a:t>
            </a:r>
            <a:r>
              <a:rPr lang="en-US" sz="3600" b="1" i="1" dirty="0"/>
              <a:t>3 And He is the radiance of His glory and the exact representation of His nature, and upholds all things by the word of His power.</a:t>
            </a:r>
            <a:r>
              <a:rPr lang="en-US" sz="3200" i="1" dirty="0"/>
              <a:t> When He had made purification of sins, He sat down at the right hand of the Majesty on high, 4 having become as much better than the angels, as He has inherited a more excellent name than they.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962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1:7-9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/>
              <a:t>7 And of the angels He says, "WHO MAKES HIS ANGELS WINDS, AND HIS MINISTERS A FLAME OF FIRE." 8 But of the Son He says, "YOUR THRONE, O GOD, IS FOREVER AND EVER, AND THE RIGHTEOUS SCEPTER IS THE SCEPTER OF HIS KINGDOM. 9 "YOU HAVE LOVED RIGHTEOUSNESS AND HATED LAWLESSNESS; THEREFORE GOD, YOUR GOD, HAS ANOINTED YOU WITH THE OIL OF GLADNESS ABOVE YOUR COMPANIONS."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411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C638D0-C884-48CF-BE26-27EEF100F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667" y="259230"/>
            <a:ext cx="11683651" cy="86142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1:3, 7-9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A2007-B9E6-48A8-9E5E-C98EDFD53C8F}"/>
              </a:ext>
            </a:extLst>
          </p:cNvPr>
          <p:cNvSpPr txBox="1"/>
          <p:nvPr/>
        </p:nvSpPr>
        <p:spPr>
          <a:xfrm>
            <a:off x="300682" y="877436"/>
            <a:ext cx="115906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/>
              <a:t>3 And He is the radiance of His glory and the exact representation of His nature…</a:t>
            </a:r>
          </a:p>
          <a:p>
            <a:pPr algn="just"/>
            <a:endParaRPr lang="en-US" sz="3200" i="1" dirty="0"/>
          </a:p>
          <a:p>
            <a:pPr algn="just"/>
            <a:r>
              <a:rPr lang="en-US" sz="3200" i="1" dirty="0"/>
              <a:t>7 And of the angels He says, "WHO MAKES HIS ANGELS WINDS, AND HIS MINISTERS A FLAME OF FIRE." 8 But of the Son He says, "YOUR THRONE, O GOD, IS FOREVER AND EVER, AND THE RIGHTEOUS SCEPTER IS THE SCEPTER OF HIS KINGDOM. 9 "YOU HAVE LOVED RIGHTEOUSNESS AND HATED LAWLESSNESS; THEREFORE GOD, YOUR GOD, HAS ANOINTED YOU WITH THE OIL OF GLADNESS ABOVE YOUR COMPANIONS."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043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25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Candara" panose="020E0502030303020204" pitchFamily="34" charset="0"/>
              </a:rPr>
              <a:t>O SAVIOR OF OUR FALLEN RACE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Savior of our fallen race,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Brightness of the Father's face,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Son who shared the Father's might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Before the world knew day or night,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Jesus, very Light of light,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Our constant star in sin's deep night: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Now hear the prayers Your people pray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Throughout the world this holy day.</a:t>
            </a:r>
          </a:p>
        </p:txBody>
      </p:sp>
    </p:spTree>
    <p:extLst>
      <p:ext uri="{BB962C8B-B14F-4D97-AF65-F5344CB8AC3E}">
        <p14:creationId xmlns:p14="http://schemas.microsoft.com/office/powerpoint/2010/main" val="1863363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Remind us Lord of life and grace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How once, to save our fallen race,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You put our human vesture on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came to us as Mary's son.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Today, as year by year its light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Brings to our world a promise bright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One precious truth outshines the sun: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Salvation comes from You alone.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215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For from the Father's throne You came,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His banished children to reclaim;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earth and sea and sky revere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love of Him who sent You here.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we are jubilant today,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For You have washed our guilt away.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hear the glad new song we sing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On this the birth of Christ our King!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4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O Savior of our fallen race,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world will see Your radiant face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For You who came to us before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Will come again and all restore.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Let songs of praise Your name adorn,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Christ, Redeemer, virgin-born</a:t>
            </a:r>
          </a:p>
          <a:p>
            <a:pPr algn="ctr"/>
            <a:r>
              <a:rPr lang="en-US" sz="4800" b="1" i="1" dirty="0">
                <a:latin typeface="Candara" panose="020E0502030303020204" pitchFamily="34" charset="0"/>
              </a:rPr>
              <a:t>Whom with the Father we adore</a:t>
            </a:r>
          </a:p>
          <a:p>
            <a:pPr algn="ctr"/>
            <a:r>
              <a:rPr lang="en-US" sz="4800" b="1" i="1" dirty="0">
                <a:latin typeface="Candara" panose="020E0502030303020204" pitchFamily="34" charset="0"/>
              </a:rPr>
              <a:t>And Holy Spirit evermore.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97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Candara" panose="020E0502030303020204" pitchFamily="34" charset="0"/>
              </a:rPr>
              <a:t>O COME, O COME EMMANUEL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 come O come Emmanuel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ransom captive Israel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That mourns in lonely exile here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Until the Son of God appear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Rejoice, rejoice, Emmanuel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Shall come to thee, O Israel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06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O come thou Wisdom from on high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Who </a:t>
            </a:r>
            <a:r>
              <a:rPr lang="en-US" sz="4800" b="1" dirty="0" err="1">
                <a:latin typeface="Candara" panose="020E0502030303020204" pitchFamily="34" charset="0"/>
              </a:rPr>
              <a:t>orderst</a:t>
            </a:r>
            <a:r>
              <a:rPr lang="en-US" sz="4800" b="1" dirty="0">
                <a:latin typeface="Candara" panose="020E0502030303020204" pitchFamily="34" charset="0"/>
              </a:rPr>
              <a:t> all things far and nigh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To us the path of knowledge show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teach us in her ways to go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Rejoice, rejoice, Emmanuel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Shall come to thee, O Israel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9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104930"/>
            <a:ext cx="11947161" cy="6001643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Candara" panose="020E0502030303020204" pitchFamily="34" charset="0"/>
              </a:rPr>
              <a:t>ANGELS WE HAVE HEARD ON HIGH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Angels we have heard on high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Sweetly singing o'er the plains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the mountains in reply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Echoing their joyous strains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Gloria, in excelsis Deo!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Gloria, in excelsis Deo!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17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O come thou Dayspring come and cheer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Our spirits by Thine advent here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Disperse the gloomy clouds of night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death's dark shadows put to flight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Rejoice, rejoice, Emmanuel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Shall come to thee, O Israel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73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62400"/>
            <a:ext cx="11947161" cy="6740307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O come Desire of nations bind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All peoples in one heart and mind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Bid Thou our sad divisions cease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And be Thyself our King of Peace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Rejoice, rejoice, Emmanuel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Shall come to thee, O Israel</a:t>
            </a:r>
          </a:p>
          <a:p>
            <a:pPr algn="ctr"/>
            <a:r>
              <a:rPr lang="en-US" sz="4800" b="1" i="1" dirty="0">
                <a:latin typeface="Candara" panose="020E0502030303020204" pitchFamily="34" charset="0"/>
              </a:rPr>
              <a:t>Rejoice, rejoice, Emmanuel</a:t>
            </a:r>
          </a:p>
          <a:p>
            <a:pPr algn="ctr"/>
            <a:r>
              <a:rPr lang="en-US" sz="4800" b="1" i="1" dirty="0">
                <a:latin typeface="Candara" panose="020E0502030303020204" pitchFamily="34" charset="0"/>
              </a:rPr>
              <a:t>Shall come to thee, O Israel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85059" y="1490008"/>
            <a:ext cx="11972261" cy="3170099"/>
          </a:xfrm>
          <a:prstGeom prst="rect">
            <a:avLst/>
          </a:prstGeom>
          <a:solidFill>
            <a:srgbClr val="C00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ndara" panose="020E0502030303020204" pitchFamily="34" charset="0"/>
              </a:rPr>
              <a:t>HOPE COMMUNITY BIBLE CHURCH</a:t>
            </a:r>
          </a:p>
          <a:p>
            <a:pPr algn="ctr"/>
            <a:endParaRPr lang="en-US" sz="4000" b="1" dirty="0">
              <a:latin typeface="Candara" panose="020E0502030303020204" pitchFamily="34" charset="0"/>
            </a:endParaRPr>
          </a:p>
          <a:p>
            <a:pPr algn="ctr"/>
            <a:r>
              <a:rPr lang="en-US" sz="4000" b="1" dirty="0">
                <a:latin typeface="Candara" panose="020E0502030303020204" pitchFamily="34" charset="0"/>
              </a:rPr>
              <a:t>Candlelight Service</a:t>
            </a:r>
          </a:p>
          <a:p>
            <a:pPr algn="ctr"/>
            <a:endParaRPr lang="en-US" sz="4000" b="1" dirty="0">
              <a:latin typeface="Candara" panose="020E0502030303020204" pitchFamily="34" charset="0"/>
            </a:endParaRPr>
          </a:p>
          <a:p>
            <a:pPr algn="ctr"/>
            <a:r>
              <a:rPr lang="en-US" sz="4000" b="1" dirty="0">
                <a:latin typeface="Candara" panose="020E0502030303020204" pitchFamily="34" charset="0"/>
              </a:rPr>
              <a:t>December 22, 2019</a:t>
            </a:r>
          </a:p>
        </p:txBody>
      </p:sp>
    </p:spTree>
    <p:extLst>
      <p:ext uri="{BB962C8B-B14F-4D97-AF65-F5344CB8AC3E}">
        <p14:creationId xmlns:p14="http://schemas.microsoft.com/office/powerpoint/2010/main" val="158834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104930"/>
            <a:ext cx="11947161" cy="6001643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Shepherds why this jubilee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Why your joyous strains prolong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What the gladsome tidings be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Which inspire your </a:t>
            </a:r>
            <a:r>
              <a:rPr lang="en-US" sz="4800" b="1" dirty="0" err="1">
                <a:latin typeface="Candara" panose="020E0502030303020204" pitchFamily="34" charset="0"/>
              </a:rPr>
              <a:t>heav'nly</a:t>
            </a:r>
            <a:r>
              <a:rPr lang="en-US" sz="4800" b="1" dirty="0">
                <a:latin typeface="Candara" panose="020E0502030303020204" pitchFamily="34" charset="0"/>
              </a:rPr>
              <a:t> song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Gloria, in excelsis Deo!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Gloria, in excelsis Deo!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17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104930"/>
            <a:ext cx="11947161" cy="6001643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Come to Bethlehem and see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Him whose birth the angels sing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Come adore on bended knee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Christ the Lord, the new-born King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Gloria, in excelsis Deo!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Gloria, in excelsis Deo!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0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9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104930"/>
            <a:ext cx="11947161" cy="6001643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Candara" panose="020E0502030303020204" pitchFamily="34" charset="0"/>
              </a:rPr>
              <a:t>AWAY IN A MANGER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Away in a manger no crib for a bed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little Lord Jesus lay down His sweet head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stars in the sky look down where He lay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little Lord Jesus asleep on the hay.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8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104930"/>
            <a:ext cx="11947161" cy="6001643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cattle are lowing the baby awakes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dawn of salvation beginning to break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I love Thee, Lord Jesus, oh Gift from above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King of the heavens forever with us.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82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815ED3-B693-41E3-B462-6BBA6BAFA39D}"/>
              </a:ext>
            </a:extLst>
          </p:cNvPr>
          <p:cNvSpPr txBox="1"/>
          <p:nvPr/>
        </p:nvSpPr>
        <p:spPr>
          <a:xfrm>
            <a:off x="104931" y="104930"/>
            <a:ext cx="11947161" cy="6001643"/>
          </a:xfrm>
          <a:prstGeom prst="rect">
            <a:avLst/>
          </a:prstGeom>
          <a:solidFill>
            <a:schemeClr val="accent1">
              <a:lumMod val="75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andara" panose="020E0502030303020204" pitchFamily="34" charset="0"/>
              </a:rPr>
              <a:t>I worship You, Jesus for all of my days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The highest of praises be unto Your name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My God, and my Savior, 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My King and my Friend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Yours is the glory forever amen!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Yours is the glory forever amen!</a:t>
            </a:r>
          </a:p>
          <a:p>
            <a:pPr algn="ctr"/>
            <a:r>
              <a:rPr lang="en-US" sz="4800" b="1" dirty="0">
                <a:latin typeface="Candara" panose="020E0502030303020204" pitchFamily="34" charset="0"/>
              </a:rPr>
              <a:t>Yours is the glory for ever amen!</a:t>
            </a:r>
          </a:p>
          <a:p>
            <a:pPr algn="ctr"/>
            <a:endParaRPr lang="en-US" sz="4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2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tar filled sky&#10;&#10;Description automatically generated">
            <a:extLst>
              <a:ext uri="{FF2B5EF4-FFF2-40B4-BE49-F238E27FC236}">
                <a16:creationId xmlns:a16="http://schemas.microsoft.com/office/drawing/2014/main" id="{F85BBF8C-52E8-4E1C-86D3-DB673F188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4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966</Words>
  <Application>Microsoft Office PowerPoint</Application>
  <PresentationFormat>Widescreen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Candara</vt:lpstr>
      <vt:lpstr>Century Gothic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Godfrey</dc:creator>
  <cp:lastModifiedBy> </cp:lastModifiedBy>
  <cp:revision>59</cp:revision>
  <dcterms:created xsi:type="dcterms:W3CDTF">2019-06-22T19:37:39Z</dcterms:created>
  <dcterms:modified xsi:type="dcterms:W3CDTF">2019-12-22T23:16:15Z</dcterms:modified>
</cp:coreProperties>
</file>